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6200438" cy="27000200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8497" b="1" i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1pPr>
    <a:lvl2pPr marL="457032" indent="-195871" algn="l" rtl="0" fontAlgn="base">
      <a:spcBef>
        <a:spcPct val="0"/>
      </a:spcBef>
      <a:spcAft>
        <a:spcPct val="0"/>
      </a:spcAft>
      <a:defRPr sz="8497" b="1" i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2pPr>
    <a:lvl3pPr marL="914063" indent="-391742" algn="l" rtl="0" fontAlgn="base">
      <a:spcBef>
        <a:spcPct val="0"/>
      </a:spcBef>
      <a:spcAft>
        <a:spcPct val="0"/>
      </a:spcAft>
      <a:defRPr sz="8497" b="1" i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3pPr>
    <a:lvl4pPr marL="1371094" indent="-587611" algn="l" rtl="0" fontAlgn="base">
      <a:spcBef>
        <a:spcPct val="0"/>
      </a:spcBef>
      <a:spcAft>
        <a:spcPct val="0"/>
      </a:spcAft>
      <a:defRPr sz="8497" b="1" i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4pPr>
    <a:lvl5pPr marL="1828128" indent="-783484" algn="l" rtl="0" fontAlgn="base">
      <a:spcBef>
        <a:spcPct val="0"/>
      </a:spcBef>
      <a:spcAft>
        <a:spcPct val="0"/>
      </a:spcAft>
      <a:defRPr sz="8497" b="1" i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5pPr>
    <a:lvl6pPr marL="1305805" algn="l" defTabSz="261161" rtl="0" eaLnBrk="1" latinLnBrk="0" hangingPunct="1">
      <a:defRPr sz="8497" b="1" i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6pPr>
    <a:lvl7pPr marL="1566966" algn="l" defTabSz="261161" rtl="0" eaLnBrk="1" latinLnBrk="0" hangingPunct="1">
      <a:defRPr sz="8497" b="1" i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7pPr>
    <a:lvl8pPr marL="1828128" algn="l" defTabSz="261161" rtl="0" eaLnBrk="1" latinLnBrk="0" hangingPunct="1">
      <a:defRPr sz="8497" b="1" i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8pPr>
    <a:lvl9pPr marL="2089289" algn="l" defTabSz="261161" rtl="0" eaLnBrk="1" latinLnBrk="0" hangingPunct="1">
      <a:defRPr sz="8497" b="1" i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606" userDrawn="1">
          <p15:clr>
            <a:srgbClr val="A4A3A4"/>
          </p15:clr>
        </p15:guide>
        <p15:guide id="2" orient="horz" pos="26836" userDrawn="1">
          <p15:clr>
            <a:srgbClr val="A4A3A4"/>
          </p15:clr>
        </p15:guide>
        <p15:guide id="3" orient="horz" pos="5386" userDrawn="1">
          <p15:clr>
            <a:srgbClr val="A4A3A4"/>
          </p15:clr>
        </p15:guide>
        <p15:guide id="4" pos="11067" userDrawn="1">
          <p15:clr>
            <a:srgbClr val="A4A3A4"/>
          </p15:clr>
        </p15:guide>
        <p15:guide id="5" pos="1333" userDrawn="1">
          <p15:clr>
            <a:srgbClr val="A4A3A4"/>
          </p15:clr>
        </p15:guide>
        <p15:guide id="6" pos="10804" userDrawn="1">
          <p15:clr>
            <a:srgbClr val="A4A3A4"/>
          </p15:clr>
        </p15:guide>
        <p15:guide id="7" pos="19893" userDrawn="1">
          <p15:clr>
            <a:srgbClr val="A4A3A4"/>
          </p15:clr>
        </p15:guide>
        <p15:guide id="8" pos="1297" userDrawn="1">
          <p15:clr>
            <a:srgbClr val="A4A3A4"/>
          </p15:clr>
        </p15:guide>
        <p15:guide id="9" pos="10477" userDrawn="1">
          <p15:clr>
            <a:srgbClr val="A4A3A4"/>
          </p15:clr>
        </p15:guide>
        <p15:guide id="10" orient="horz" pos="8504" userDrawn="1">
          <p15:clr>
            <a:srgbClr val="A4A3A4"/>
          </p15:clr>
        </p15:guide>
        <p15:guide id="11" orient="horz" pos="16772" userDrawn="1">
          <p15:clr>
            <a:srgbClr val="A4A3A4"/>
          </p15:clr>
        </p15:guide>
        <p15:guide id="12" orient="horz" pos="3367" userDrawn="1">
          <p15:clr>
            <a:srgbClr val="A4A3A4"/>
          </p15:clr>
        </p15:guide>
        <p15:guide id="13" pos="5533" userDrawn="1">
          <p15:clr>
            <a:srgbClr val="A4A3A4"/>
          </p15:clr>
        </p15:guide>
        <p15:guide id="14" pos="667" userDrawn="1">
          <p15:clr>
            <a:srgbClr val="A4A3A4"/>
          </p15:clr>
        </p15:guide>
        <p15:guide id="15" pos="5402" userDrawn="1">
          <p15:clr>
            <a:srgbClr val="A4A3A4"/>
          </p15:clr>
        </p15:guide>
        <p15:guide id="16" pos="9947" userDrawn="1">
          <p15:clr>
            <a:srgbClr val="A4A3A4"/>
          </p15:clr>
        </p15:guide>
        <p15:guide id="17" pos="649" userDrawn="1">
          <p15:clr>
            <a:srgbClr val="A4A3A4"/>
          </p15:clr>
        </p15:guide>
        <p15:guide id="18" pos="523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F5FA"/>
    <a:srgbClr val="007FBC"/>
    <a:srgbClr val="008FCA"/>
    <a:srgbClr val="FFFFFF"/>
    <a:srgbClr val="CCECFF"/>
    <a:srgbClr val="88AEE7"/>
    <a:srgbClr val="000066"/>
    <a:srgbClr val="7195E4"/>
    <a:srgbClr val="7EA6E4"/>
    <a:srgbClr val="7EA6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Estilo Mé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FECB4D8-DB02-4DC6-A0A2-4F2EBAE1DC90}" styleName="Estilo Médio 1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Estilo Médio 1 - Ênfas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Estilo Médio 1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Estilo Médio 1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B344D84-9AFB-497E-A393-DC336BA19D2E}" styleName="Estilo Médio 3 - Ênfas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12" autoAdjust="0"/>
    <p:restoredTop sz="98942" autoAdjust="0"/>
  </p:normalViewPr>
  <p:slideViewPr>
    <p:cSldViewPr showGuides="1">
      <p:cViewPr>
        <p:scale>
          <a:sx n="20" d="100"/>
          <a:sy n="20" d="100"/>
        </p:scale>
        <p:origin x="1938" y="18"/>
      </p:cViewPr>
      <p:guideLst>
        <p:guide orient="horz" pos="13606"/>
        <p:guide orient="horz" pos="26836"/>
        <p:guide orient="horz" pos="5386"/>
        <p:guide pos="11067"/>
        <p:guide pos="1333"/>
        <p:guide pos="10804"/>
        <p:guide pos="19893"/>
        <p:guide pos="1297"/>
        <p:guide pos="10477"/>
        <p:guide orient="horz" pos="8504"/>
        <p:guide orient="horz" pos="16772"/>
        <p:guide orient="horz" pos="3367"/>
        <p:guide pos="5533"/>
        <p:guide pos="667"/>
        <p:guide pos="5402"/>
        <p:guide pos="9947"/>
        <p:guide pos="649"/>
        <p:guide pos="523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53" d="100"/>
          <a:sy n="53" d="100"/>
        </p:scale>
        <p:origin x="-2610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spcBef>
                <a:spcPct val="50000"/>
              </a:spcBef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200"/>
            </a:lvl1pPr>
          </a:lstStyle>
          <a:p>
            <a:fld id="{9683D827-EDDC-A34A-9497-80990416FBDF}" type="datetimeFigureOut">
              <a:rPr lang="pt-BR"/>
              <a:pPr/>
              <a:t>05/11/2018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spcBef>
                <a:spcPct val="50000"/>
              </a:spcBef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200"/>
            </a:lvl1pPr>
          </a:lstStyle>
          <a:p>
            <a:fld id="{581B0DAA-B811-2B43-B3F6-4F5B0B52B8F1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72330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 i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 i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400300" y="685800"/>
            <a:ext cx="20574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 i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i="0">
                <a:solidFill>
                  <a:schemeClr val="tx1"/>
                </a:solidFill>
              </a:defRPr>
            </a:lvl1pPr>
          </a:lstStyle>
          <a:p>
            <a:fld id="{5446CE4D-ED0A-FF4D-9A16-A37F2D8A7C69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99107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032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06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094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128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5160" algn="l" defTabSz="9140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191" algn="l" defTabSz="9140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222" algn="l" defTabSz="9140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254" algn="l" defTabSz="9140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14900" b="1" i="1">
                <a:solidFill>
                  <a:schemeClr val="bg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14900" b="1" i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14900" b="1" i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14900" b="1" i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14900" b="1" i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900" b="1" i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900" b="1" i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900" b="1" i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900" b="1" i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6CB7D4D3-31EF-FF47-B397-C939199D61E7}" type="slidenum">
              <a:rPr lang="pt-BR" sz="1200" b="0" i="0">
                <a:solidFill>
                  <a:schemeClr val="tx1"/>
                </a:solidFill>
              </a:rPr>
              <a:pPr eaLnBrk="1" hangingPunct="1"/>
              <a:t>1</a:t>
            </a:fld>
            <a:endParaRPr lang="pt-BR" sz="1200" b="0" i="0">
              <a:solidFill>
                <a:schemeClr val="tx1"/>
              </a:solidFill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00300" y="685800"/>
            <a:ext cx="20574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344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5744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4791" y="2338635"/>
            <a:ext cx="14579442" cy="1187843"/>
          </a:xfrm>
          <a:prstGeom prst="rect">
            <a:avLst/>
          </a:prstGeom>
        </p:spPr>
        <p:txBody>
          <a:bodyPr lIns="52247" tIns="26123" rIns="52247" bIns="26123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10501" y="6298985"/>
            <a:ext cx="14580395" cy="17820251"/>
          </a:xfrm>
          <a:prstGeom prst="rect">
            <a:avLst/>
          </a:prstGeom>
        </p:spPr>
        <p:txBody>
          <a:bodyPr vert="eaVert" lIns="91430" tIns="45716" rIns="91430" bIns="45716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27804" y="25123205"/>
            <a:ext cx="3780261" cy="1876998"/>
          </a:xfrm>
          <a:prstGeom prst="rect">
            <a:avLst/>
          </a:prstGeom>
        </p:spPr>
        <p:txBody>
          <a:bodyPr lIns="52247" tIns="26123" rIns="52247" bIns="26123"/>
          <a:lstStyle>
            <a:lvl1pPr>
              <a:spcBef>
                <a:spcPct val="50000"/>
              </a:spcBef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5535070" y="24587485"/>
            <a:ext cx="5131091" cy="1876006"/>
          </a:xfrm>
          <a:prstGeom prst="rect">
            <a:avLst/>
          </a:prstGeom>
        </p:spPr>
        <p:txBody>
          <a:bodyPr lIns="52247" tIns="26123" rIns="52247" bIns="26123"/>
          <a:lstStyle>
            <a:lvl1pPr>
              <a:spcBef>
                <a:spcPct val="50000"/>
              </a:spcBef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5315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1921276" y="2338660"/>
            <a:ext cx="3702957" cy="21780575"/>
          </a:xfrm>
          <a:prstGeom prst="rect">
            <a:avLst/>
          </a:prstGeom>
        </p:spPr>
        <p:txBody>
          <a:bodyPr vert="eaVert" lIns="52247" tIns="26123" rIns="52247" bIns="26123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10501" y="2338660"/>
            <a:ext cx="11019346" cy="21780575"/>
          </a:xfrm>
          <a:prstGeom prst="rect">
            <a:avLst/>
          </a:prstGeom>
        </p:spPr>
        <p:txBody>
          <a:bodyPr vert="eaVert" lIns="91430" tIns="45716" rIns="91430" bIns="45716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27804" y="25123205"/>
            <a:ext cx="3780261" cy="1876998"/>
          </a:xfrm>
          <a:prstGeom prst="rect">
            <a:avLst/>
          </a:prstGeom>
        </p:spPr>
        <p:txBody>
          <a:bodyPr lIns="52247" tIns="26123" rIns="52247" bIns="26123"/>
          <a:lstStyle>
            <a:lvl1pPr>
              <a:spcBef>
                <a:spcPct val="50000"/>
              </a:spcBef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5535070" y="24587485"/>
            <a:ext cx="5131091" cy="1876006"/>
          </a:xfrm>
          <a:prstGeom prst="rect">
            <a:avLst/>
          </a:prstGeom>
        </p:spPr>
        <p:txBody>
          <a:bodyPr lIns="52247" tIns="26123" rIns="52247" bIns="26123"/>
          <a:lstStyle>
            <a:lvl1pPr>
              <a:spcBef>
                <a:spcPct val="50000"/>
              </a:spcBef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4018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4791" y="2338635"/>
            <a:ext cx="14579442" cy="1187843"/>
          </a:xfrm>
          <a:prstGeom prst="rect">
            <a:avLst/>
          </a:prstGeom>
        </p:spPr>
        <p:txBody>
          <a:bodyPr lIns="52247" tIns="26123" rIns="52247" bIns="26123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10501" y="6298985"/>
            <a:ext cx="14580395" cy="17820251"/>
          </a:xfrm>
          <a:prstGeom prst="rect">
            <a:avLst/>
          </a:prstGeom>
        </p:spPr>
        <p:txBody>
          <a:bodyPr lIns="91430" tIns="45716" rIns="91430" bIns="45716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27804" y="25123205"/>
            <a:ext cx="3780261" cy="1876998"/>
          </a:xfrm>
          <a:prstGeom prst="rect">
            <a:avLst/>
          </a:prstGeom>
        </p:spPr>
        <p:txBody>
          <a:bodyPr lIns="52247" tIns="26123" rIns="52247" bIns="26123"/>
          <a:lstStyle>
            <a:lvl1pPr>
              <a:spcBef>
                <a:spcPct val="50000"/>
              </a:spcBef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5535070" y="24587485"/>
            <a:ext cx="5131091" cy="1876006"/>
          </a:xfrm>
          <a:prstGeom prst="rect">
            <a:avLst/>
          </a:prstGeom>
        </p:spPr>
        <p:txBody>
          <a:bodyPr lIns="52247" tIns="26123" rIns="52247" bIns="26123"/>
          <a:lstStyle>
            <a:lvl1pPr>
              <a:spcBef>
                <a:spcPct val="50000"/>
              </a:spcBef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2932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80038" y="17349343"/>
            <a:ext cx="13769896" cy="5362481"/>
          </a:xfrm>
          <a:prstGeom prst="rect">
            <a:avLst/>
          </a:prstGeom>
        </p:spPr>
        <p:txBody>
          <a:bodyPr lIns="52247" tIns="26123" rIns="52247" bIns="26123" anchor="t"/>
          <a:lstStyle>
            <a:lvl1pPr algn="l">
              <a:defRPr sz="32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80038" y="11444539"/>
            <a:ext cx="13769896" cy="5904818"/>
          </a:xfrm>
          <a:prstGeom prst="rect">
            <a:avLst/>
          </a:prstGeom>
        </p:spPr>
        <p:txBody>
          <a:bodyPr lIns="91430" tIns="45716" rIns="91430" bIns="45716" anchor="b"/>
          <a:lstStyle>
            <a:lvl1pPr marL="0" indent="0">
              <a:buNone/>
              <a:defRPr sz="1600"/>
            </a:lvl1pPr>
            <a:lvl2pPr marL="365678" indent="0">
              <a:buNone/>
              <a:defRPr sz="1440"/>
            </a:lvl2pPr>
            <a:lvl3pPr marL="731356" indent="0">
              <a:buNone/>
              <a:defRPr sz="1280"/>
            </a:lvl3pPr>
            <a:lvl4pPr marL="1097033" indent="0">
              <a:buNone/>
              <a:defRPr sz="1120"/>
            </a:lvl4pPr>
            <a:lvl5pPr marL="1462712" indent="0">
              <a:buNone/>
              <a:defRPr sz="1120"/>
            </a:lvl5pPr>
            <a:lvl6pPr marL="1828389" indent="0">
              <a:buNone/>
              <a:defRPr sz="1120"/>
            </a:lvl6pPr>
            <a:lvl7pPr marL="2194067" indent="0">
              <a:buNone/>
              <a:defRPr sz="1120"/>
            </a:lvl7pPr>
            <a:lvl8pPr marL="2559744" indent="0">
              <a:buNone/>
              <a:defRPr sz="1120"/>
            </a:lvl8pPr>
            <a:lvl9pPr marL="2925422" indent="0">
              <a:buNone/>
              <a:defRPr sz="112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27804" y="25123205"/>
            <a:ext cx="3780261" cy="1876998"/>
          </a:xfrm>
          <a:prstGeom prst="rect">
            <a:avLst/>
          </a:prstGeom>
        </p:spPr>
        <p:txBody>
          <a:bodyPr lIns="52247" tIns="26123" rIns="52247" bIns="26123"/>
          <a:lstStyle>
            <a:lvl1pPr>
              <a:spcBef>
                <a:spcPct val="50000"/>
              </a:spcBef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5535070" y="24587485"/>
            <a:ext cx="5131091" cy="1876006"/>
          </a:xfrm>
          <a:prstGeom prst="rect">
            <a:avLst/>
          </a:prstGeom>
        </p:spPr>
        <p:txBody>
          <a:bodyPr lIns="52247" tIns="26123" rIns="52247" bIns="26123"/>
          <a:lstStyle>
            <a:lvl1pPr>
              <a:spcBef>
                <a:spcPct val="50000"/>
              </a:spcBef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5404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4791" y="2338635"/>
            <a:ext cx="14579442" cy="1187843"/>
          </a:xfrm>
          <a:prstGeom prst="rect">
            <a:avLst/>
          </a:prstGeom>
        </p:spPr>
        <p:txBody>
          <a:bodyPr lIns="52247" tIns="26123" rIns="52247" bIns="26123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10502" y="6298985"/>
            <a:ext cx="7244006" cy="17820251"/>
          </a:xfrm>
          <a:prstGeom prst="rect">
            <a:avLst/>
          </a:prstGeom>
        </p:spPr>
        <p:txBody>
          <a:bodyPr lIns="91430" tIns="45716" rIns="91430" bIns="45716"/>
          <a:lstStyle>
            <a:lvl1pPr>
              <a:defRPr sz="2240"/>
            </a:lvl1pPr>
            <a:lvl2pPr>
              <a:defRPr sz="1920"/>
            </a:lvl2pPr>
            <a:lvl3pPr>
              <a:defRPr sz="1600"/>
            </a:lvl3pPr>
            <a:lvl4pPr>
              <a:defRPr sz="1440"/>
            </a:lvl4pPr>
            <a:lvl5pPr>
              <a:defRPr sz="1440"/>
            </a:lvl5pPr>
            <a:lvl6pPr>
              <a:defRPr sz="1440"/>
            </a:lvl6pPr>
            <a:lvl7pPr>
              <a:defRPr sz="1440"/>
            </a:lvl7pPr>
            <a:lvl8pPr>
              <a:defRPr sz="1440"/>
            </a:lvl8pPr>
            <a:lvl9pPr>
              <a:defRPr sz="144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145938" y="6298985"/>
            <a:ext cx="7244957" cy="17820251"/>
          </a:xfrm>
          <a:prstGeom prst="rect">
            <a:avLst/>
          </a:prstGeom>
        </p:spPr>
        <p:txBody>
          <a:bodyPr lIns="91430" tIns="45716" rIns="91430" bIns="45716"/>
          <a:lstStyle>
            <a:lvl1pPr>
              <a:defRPr sz="2240"/>
            </a:lvl1pPr>
            <a:lvl2pPr>
              <a:defRPr sz="1920"/>
            </a:lvl2pPr>
            <a:lvl3pPr>
              <a:defRPr sz="1600"/>
            </a:lvl3pPr>
            <a:lvl4pPr>
              <a:defRPr sz="1440"/>
            </a:lvl4pPr>
            <a:lvl5pPr>
              <a:defRPr sz="1440"/>
            </a:lvl5pPr>
            <a:lvl6pPr>
              <a:defRPr sz="1440"/>
            </a:lvl6pPr>
            <a:lvl7pPr>
              <a:defRPr sz="1440"/>
            </a:lvl7pPr>
            <a:lvl8pPr>
              <a:defRPr sz="1440"/>
            </a:lvl8pPr>
            <a:lvl9pPr>
              <a:defRPr sz="144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27804" y="25123205"/>
            <a:ext cx="3780261" cy="1876998"/>
          </a:xfrm>
          <a:prstGeom prst="rect">
            <a:avLst/>
          </a:prstGeom>
        </p:spPr>
        <p:txBody>
          <a:bodyPr lIns="52247" tIns="26123" rIns="52247" bIns="26123"/>
          <a:lstStyle>
            <a:lvl1pPr>
              <a:spcBef>
                <a:spcPct val="50000"/>
              </a:spcBef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5535070" y="24587485"/>
            <a:ext cx="5131091" cy="1876006"/>
          </a:xfrm>
          <a:prstGeom prst="rect">
            <a:avLst/>
          </a:prstGeom>
        </p:spPr>
        <p:txBody>
          <a:bodyPr lIns="52247" tIns="26123" rIns="52247" bIns="26123"/>
          <a:lstStyle>
            <a:lvl1pPr>
              <a:spcBef>
                <a:spcPct val="50000"/>
              </a:spcBef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931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10501" y="1082020"/>
            <a:ext cx="14580395" cy="4500034"/>
          </a:xfrm>
          <a:prstGeom prst="rect">
            <a:avLst/>
          </a:prstGeom>
        </p:spPr>
        <p:txBody>
          <a:bodyPr lIns="52247" tIns="26123" rIns="52247" bIns="26123"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10500" y="6045016"/>
            <a:ext cx="7157337" cy="2518542"/>
          </a:xfrm>
          <a:prstGeom prst="rect">
            <a:avLst/>
          </a:prstGeom>
        </p:spPr>
        <p:txBody>
          <a:bodyPr lIns="91430" tIns="45716" rIns="91430" bIns="45716" anchor="b"/>
          <a:lstStyle>
            <a:lvl1pPr marL="0" indent="0">
              <a:buNone/>
              <a:defRPr sz="1920" b="1"/>
            </a:lvl1pPr>
            <a:lvl2pPr marL="365678" indent="0">
              <a:buNone/>
              <a:defRPr sz="1600" b="1"/>
            </a:lvl2pPr>
            <a:lvl3pPr marL="731356" indent="0">
              <a:buNone/>
              <a:defRPr sz="1440" b="1"/>
            </a:lvl3pPr>
            <a:lvl4pPr marL="1097033" indent="0">
              <a:buNone/>
              <a:defRPr sz="1280" b="1"/>
            </a:lvl4pPr>
            <a:lvl5pPr marL="1462712" indent="0">
              <a:buNone/>
              <a:defRPr sz="1280" b="1"/>
            </a:lvl5pPr>
            <a:lvl6pPr marL="1828389" indent="0">
              <a:buNone/>
              <a:defRPr sz="1280" b="1"/>
            </a:lvl6pPr>
            <a:lvl7pPr marL="2194067" indent="0">
              <a:buNone/>
              <a:defRPr sz="1280" b="1"/>
            </a:lvl7pPr>
            <a:lvl8pPr marL="2559744" indent="0">
              <a:buNone/>
              <a:defRPr sz="1280" b="1"/>
            </a:lvl8pPr>
            <a:lvl9pPr marL="2925422" indent="0">
              <a:buNone/>
              <a:defRPr sz="128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10500" y="8563574"/>
            <a:ext cx="7157337" cy="15555677"/>
          </a:xfrm>
          <a:prstGeom prst="rect">
            <a:avLst/>
          </a:prstGeom>
        </p:spPr>
        <p:txBody>
          <a:bodyPr lIns="91430" tIns="45716" rIns="91430" bIns="45716"/>
          <a:lstStyle>
            <a:lvl1pPr>
              <a:defRPr sz="1920"/>
            </a:lvl1pPr>
            <a:lvl2pPr>
              <a:defRPr sz="1600"/>
            </a:lvl2pPr>
            <a:lvl3pPr>
              <a:defRPr sz="1440"/>
            </a:lvl3pPr>
            <a:lvl4pPr>
              <a:defRPr sz="1280"/>
            </a:lvl4pPr>
            <a:lvl5pPr>
              <a:defRPr sz="1280"/>
            </a:lvl5pPr>
            <a:lvl6pPr>
              <a:defRPr sz="1280"/>
            </a:lvl6pPr>
            <a:lvl7pPr>
              <a:defRPr sz="1280"/>
            </a:lvl7pPr>
            <a:lvl8pPr>
              <a:defRPr sz="1280"/>
            </a:lvl8pPr>
            <a:lvl9pPr>
              <a:defRPr sz="128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8229753" y="6045016"/>
            <a:ext cx="7161145" cy="2518542"/>
          </a:xfrm>
          <a:prstGeom prst="rect">
            <a:avLst/>
          </a:prstGeom>
        </p:spPr>
        <p:txBody>
          <a:bodyPr lIns="91430" tIns="45716" rIns="91430" bIns="45716" anchor="b"/>
          <a:lstStyle>
            <a:lvl1pPr marL="0" indent="0">
              <a:buNone/>
              <a:defRPr sz="1920" b="1"/>
            </a:lvl1pPr>
            <a:lvl2pPr marL="365678" indent="0">
              <a:buNone/>
              <a:defRPr sz="1600" b="1"/>
            </a:lvl2pPr>
            <a:lvl3pPr marL="731356" indent="0">
              <a:buNone/>
              <a:defRPr sz="1440" b="1"/>
            </a:lvl3pPr>
            <a:lvl4pPr marL="1097033" indent="0">
              <a:buNone/>
              <a:defRPr sz="1280" b="1"/>
            </a:lvl4pPr>
            <a:lvl5pPr marL="1462712" indent="0">
              <a:buNone/>
              <a:defRPr sz="1280" b="1"/>
            </a:lvl5pPr>
            <a:lvl6pPr marL="1828389" indent="0">
              <a:buNone/>
              <a:defRPr sz="1280" b="1"/>
            </a:lvl6pPr>
            <a:lvl7pPr marL="2194067" indent="0">
              <a:buNone/>
              <a:defRPr sz="1280" b="1"/>
            </a:lvl7pPr>
            <a:lvl8pPr marL="2559744" indent="0">
              <a:buNone/>
              <a:defRPr sz="1280" b="1"/>
            </a:lvl8pPr>
            <a:lvl9pPr marL="2925422" indent="0">
              <a:buNone/>
              <a:defRPr sz="128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8229753" y="8563574"/>
            <a:ext cx="7161145" cy="15555677"/>
          </a:xfrm>
          <a:prstGeom prst="rect">
            <a:avLst/>
          </a:prstGeom>
        </p:spPr>
        <p:txBody>
          <a:bodyPr lIns="91430" tIns="45716" rIns="91430" bIns="45716"/>
          <a:lstStyle>
            <a:lvl1pPr>
              <a:defRPr sz="1920"/>
            </a:lvl1pPr>
            <a:lvl2pPr>
              <a:defRPr sz="1600"/>
            </a:lvl2pPr>
            <a:lvl3pPr>
              <a:defRPr sz="1440"/>
            </a:lvl3pPr>
            <a:lvl4pPr>
              <a:defRPr sz="1280"/>
            </a:lvl4pPr>
            <a:lvl5pPr>
              <a:defRPr sz="1280"/>
            </a:lvl5pPr>
            <a:lvl6pPr>
              <a:defRPr sz="1280"/>
            </a:lvl6pPr>
            <a:lvl7pPr>
              <a:defRPr sz="1280"/>
            </a:lvl7pPr>
            <a:lvl8pPr>
              <a:defRPr sz="1280"/>
            </a:lvl8pPr>
            <a:lvl9pPr>
              <a:defRPr sz="128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827804" y="25123205"/>
            <a:ext cx="3780261" cy="1876998"/>
          </a:xfrm>
          <a:prstGeom prst="rect">
            <a:avLst/>
          </a:prstGeom>
        </p:spPr>
        <p:txBody>
          <a:bodyPr lIns="52247" tIns="26123" rIns="52247" bIns="26123"/>
          <a:lstStyle>
            <a:lvl1pPr>
              <a:spcBef>
                <a:spcPct val="50000"/>
              </a:spcBef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5535070" y="24587485"/>
            <a:ext cx="5131091" cy="1876006"/>
          </a:xfrm>
          <a:prstGeom prst="rect">
            <a:avLst/>
          </a:prstGeom>
        </p:spPr>
        <p:txBody>
          <a:bodyPr lIns="52247" tIns="26123" rIns="52247" bIns="26123"/>
          <a:lstStyle>
            <a:lvl1pPr>
              <a:spcBef>
                <a:spcPct val="50000"/>
              </a:spcBef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3155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4791" y="2338635"/>
            <a:ext cx="14579442" cy="1187843"/>
          </a:xfrm>
          <a:prstGeom prst="rect">
            <a:avLst/>
          </a:prstGeom>
        </p:spPr>
        <p:txBody>
          <a:bodyPr lIns="52247" tIns="26123" rIns="52247" bIns="26123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827804" y="25123205"/>
            <a:ext cx="3780261" cy="1876998"/>
          </a:xfrm>
          <a:prstGeom prst="rect">
            <a:avLst/>
          </a:prstGeom>
        </p:spPr>
        <p:txBody>
          <a:bodyPr lIns="52247" tIns="26123" rIns="52247" bIns="26123"/>
          <a:lstStyle>
            <a:lvl1pPr>
              <a:spcBef>
                <a:spcPct val="50000"/>
              </a:spcBef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5535070" y="24587485"/>
            <a:ext cx="5131091" cy="1876006"/>
          </a:xfrm>
          <a:prstGeom prst="rect">
            <a:avLst/>
          </a:prstGeom>
        </p:spPr>
        <p:txBody>
          <a:bodyPr lIns="52247" tIns="26123" rIns="52247" bIns="26123"/>
          <a:lstStyle>
            <a:lvl1pPr>
              <a:spcBef>
                <a:spcPct val="50000"/>
              </a:spcBef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213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827804" y="25123205"/>
            <a:ext cx="3780261" cy="1876998"/>
          </a:xfrm>
          <a:prstGeom prst="rect">
            <a:avLst/>
          </a:prstGeom>
        </p:spPr>
        <p:txBody>
          <a:bodyPr lIns="52247" tIns="26123" rIns="52247" bIns="26123"/>
          <a:lstStyle>
            <a:lvl1pPr>
              <a:spcBef>
                <a:spcPct val="50000"/>
              </a:spcBef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5535070" y="24587485"/>
            <a:ext cx="5131091" cy="1876006"/>
          </a:xfrm>
          <a:prstGeom prst="rect">
            <a:avLst/>
          </a:prstGeom>
        </p:spPr>
        <p:txBody>
          <a:bodyPr lIns="52247" tIns="26123" rIns="52247" bIns="26123"/>
          <a:lstStyle>
            <a:lvl1pPr>
              <a:spcBef>
                <a:spcPct val="50000"/>
              </a:spcBef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7215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10502" y="1074106"/>
            <a:ext cx="5329668" cy="4576747"/>
          </a:xfrm>
          <a:prstGeom prst="rect">
            <a:avLst/>
          </a:prstGeom>
        </p:spPr>
        <p:txBody>
          <a:bodyPr lIns="52247" tIns="26123" rIns="52247" bIns="26123" anchor="b"/>
          <a:lstStyle>
            <a:lvl1pPr algn="l">
              <a:defRPr sz="16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333510" y="1074104"/>
            <a:ext cx="9057388" cy="23045132"/>
          </a:xfrm>
          <a:prstGeom prst="rect">
            <a:avLst/>
          </a:prstGeom>
        </p:spPr>
        <p:txBody>
          <a:bodyPr lIns="91430" tIns="45716" rIns="91430" bIns="45716"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10502" y="5650853"/>
            <a:ext cx="5329668" cy="18468385"/>
          </a:xfrm>
          <a:prstGeom prst="rect">
            <a:avLst/>
          </a:prstGeom>
        </p:spPr>
        <p:txBody>
          <a:bodyPr lIns="91430" tIns="45716" rIns="91430" bIns="45716"/>
          <a:lstStyle>
            <a:lvl1pPr marL="0" indent="0">
              <a:buNone/>
              <a:defRPr sz="1120"/>
            </a:lvl1pPr>
            <a:lvl2pPr marL="365678" indent="0">
              <a:buNone/>
              <a:defRPr sz="960"/>
            </a:lvl2pPr>
            <a:lvl3pPr marL="731356" indent="0">
              <a:buNone/>
              <a:defRPr sz="800"/>
            </a:lvl3pPr>
            <a:lvl4pPr marL="1097033" indent="0">
              <a:buNone/>
              <a:defRPr sz="720"/>
            </a:lvl4pPr>
            <a:lvl5pPr marL="1462712" indent="0">
              <a:buNone/>
              <a:defRPr sz="720"/>
            </a:lvl5pPr>
            <a:lvl6pPr marL="1828389" indent="0">
              <a:buNone/>
              <a:defRPr sz="720"/>
            </a:lvl6pPr>
            <a:lvl7pPr marL="2194067" indent="0">
              <a:buNone/>
              <a:defRPr sz="720"/>
            </a:lvl7pPr>
            <a:lvl8pPr marL="2559744" indent="0">
              <a:buNone/>
              <a:defRPr sz="720"/>
            </a:lvl8pPr>
            <a:lvl9pPr marL="2925422" indent="0">
              <a:buNone/>
              <a:defRPr sz="72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27804" y="25123205"/>
            <a:ext cx="3780261" cy="1876998"/>
          </a:xfrm>
          <a:prstGeom prst="rect">
            <a:avLst/>
          </a:prstGeom>
        </p:spPr>
        <p:txBody>
          <a:bodyPr lIns="52247" tIns="26123" rIns="52247" bIns="26123"/>
          <a:lstStyle>
            <a:lvl1pPr>
              <a:spcBef>
                <a:spcPct val="50000"/>
              </a:spcBef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5535070" y="24587485"/>
            <a:ext cx="5131091" cy="1876006"/>
          </a:xfrm>
          <a:prstGeom prst="rect">
            <a:avLst/>
          </a:prstGeom>
        </p:spPr>
        <p:txBody>
          <a:bodyPr lIns="52247" tIns="26123" rIns="52247" bIns="26123"/>
          <a:lstStyle>
            <a:lvl1pPr>
              <a:spcBef>
                <a:spcPct val="50000"/>
              </a:spcBef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8229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175331" y="18899610"/>
            <a:ext cx="9720263" cy="2232832"/>
          </a:xfrm>
          <a:prstGeom prst="rect">
            <a:avLst/>
          </a:prstGeom>
        </p:spPr>
        <p:txBody>
          <a:bodyPr lIns="52247" tIns="26123" rIns="52247" bIns="26123" anchor="b"/>
          <a:lstStyle>
            <a:lvl1pPr algn="l">
              <a:defRPr sz="16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175331" y="2412719"/>
            <a:ext cx="9720263" cy="16201183"/>
          </a:xfrm>
          <a:prstGeom prst="rect">
            <a:avLst/>
          </a:prstGeom>
        </p:spPr>
        <p:txBody>
          <a:bodyPr lIns="91430" tIns="45716" rIns="91430" bIns="45716"/>
          <a:lstStyle>
            <a:lvl1pPr marL="0" indent="0">
              <a:buNone/>
              <a:defRPr sz="2560"/>
            </a:lvl1pPr>
            <a:lvl2pPr marL="365678" indent="0">
              <a:buNone/>
              <a:defRPr sz="2240"/>
            </a:lvl2pPr>
            <a:lvl3pPr marL="731356" indent="0">
              <a:buNone/>
              <a:defRPr sz="1920"/>
            </a:lvl3pPr>
            <a:lvl4pPr marL="1097033" indent="0">
              <a:buNone/>
              <a:defRPr sz="1600"/>
            </a:lvl4pPr>
            <a:lvl5pPr marL="1462712" indent="0">
              <a:buNone/>
              <a:defRPr sz="1600"/>
            </a:lvl5pPr>
            <a:lvl6pPr marL="1828389" indent="0">
              <a:buNone/>
              <a:defRPr sz="1600"/>
            </a:lvl6pPr>
            <a:lvl7pPr marL="2194067" indent="0">
              <a:buNone/>
              <a:defRPr sz="1600"/>
            </a:lvl7pPr>
            <a:lvl8pPr marL="2559744" indent="0">
              <a:buNone/>
              <a:defRPr sz="1600"/>
            </a:lvl8pPr>
            <a:lvl9pPr marL="2925422" indent="0">
              <a:buNone/>
              <a:defRPr sz="1600"/>
            </a:lvl9pPr>
          </a:lstStyle>
          <a:p>
            <a:pPr lvl="0"/>
            <a:endParaRPr lang="pt-BR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175331" y="21132443"/>
            <a:ext cx="9720263" cy="3166677"/>
          </a:xfrm>
          <a:prstGeom prst="rect">
            <a:avLst/>
          </a:prstGeom>
        </p:spPr>
        <p:txBody>
          <a:bodyPr lIns="91430" tIns="45716" rIns="91430" bIns="45716"/>
          <a:lstStyle>
            <a:lvl1pPr marL="0" indent="0">
              <a:buNone/>
              <a:defRPr sz="1120"/>
            </a:lvl1pPr>
            <a:lvl2pPr marL="365678" indent="0">
              <a:buNone/>
              <a:defRPr sz="960"/>
            </a:lvl2pPr>
            <a:lvl3pPr marL="731356" indent="0">
              <a:buNone/>
              <a:defRPr sz="800"/>
            </a:lvl3pPr>
            <a:lvl4pPr marL="1097033" indent="0">
              <a:buNone/>
              <a:defRPr sz="720"/>
            </a:lvl4pPr>
            <a:lvl5pPr marL="1462712" indent="0">
              <a:buNone/>
              <a:defRPr sz="720"/>
            </a:lvl5pPr>
            <a:lvl6pPr marL="1828389" indent="0">
              <a:buNone/>
              <a:defRPr sz="720"/>
            </a:lvl6pPr>
            <a:lvl7pPr marL="2194067" indent="0">
              <a:buNone/>
              <a:defRPr sz="720"/>
            </a:lvl7pPr>
            <a:lvl8pPr marL="2559744" indent="0">
              <a:buNone/>
              <a:defRPr sz="720"/>
            </a:lvl8pPr>
            <a:lvl9pPr marL="2925422" indent="0">
              <a:buNone/>
              <a:defRPr sz="72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27804" y="25123205"/>
            <a:ext cx="3780261" cy="1876998"/>
          </a:xfrm>
          <a:prstGeom prst="rect">
            <a:avLst/>
          </a:prstGeom>
        </p:spPr>
        <p:txBody>
          <a:bodyPr lIns="52247" tIns="26123" rIns="52247" bIns="26123"/>
          <a:lstStyle>
            <a:lvl1pPr>
              <a:spcBef>
                <a:spcPct val="50000"/>
              </a:spcBef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5535070" y="24587485"/>
            <a:ext cx="5131091" cy="1876006"/>
          </a:xfrm>
          <a:prstGeom prst="rect">
            <a:avLst/>
          </a:prstGeom>
        </p:spPr>
        <p:txBody>
          <a:bodyPr lIns="52247" tIns="26123" rIns="52247" bIns="26123"/>
          <a:lstStyle>
            <a:lvl1pPr>
              <a:spcBef>
                <a:spcPct val="50000"/>
              </a:spcBef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7888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AutoShape 25"/>
          <p:cNvSpPr>
            <a:spLocks noChangeArrowheads="1"/>
          </p:cNvSpPr>
          <p:nvPr userDrawn="1"/>
        </p:nvSpPr>
        <p:spPr bwMode="auto">
          <a:xfrm rot="10765301">
            <a:off x="6747807" y="76760"/>
            <a:ext cx="9468828" cy="21251467"/>
          </a:xfrm>
          <a:prstGeom prst="rtTriangle">
            <a:avLst/>
          </a:prstGeom>
          <a:gradFill rotWithShape="1">
            <a:gsLst>
              <a:gs pos="0">
                <a:srgbClr val="A9EDF6"/>
              </a:gs>
              <a:gs pos="48000">
                <a:srgbClr val="FFFFFF">
                  <a:alpha val="0"/>
                </a:srgbClr>
              </a:gs>
              <a:gs pos="100000">
                <a:srgbClr val="3366FF"/>
              </a:gs>
            </a:gsLst>
            <a:lin ang="189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lIns="91425" tIns="45712" rIns="91425" bIns="45712" anchor="ctr"/>
          <a:lstStyle/>
          <a:p>
            <a:pPr>
              <a:spcBef>
                <a:spcPct val="50000"/>
              </a:spcBef>
              <a:defRPr/>
            </a:pPr>
            <a:endParaRPr lang="pt-BR" sz="11896" dirty="0">
              <a:ea typeface="+mn-ea"/>
              <a:cs typeface="+mn-cs"/>
            </a:endParaRPr>
          </a:p>
        </p:txBody>
      </p:sp>
      <p:sp>
        <p:nvSpPr>
          <p:cNvPr id="10" name="AutoShape 24">
            <a:extLst>
              <a:ext uri="{FF2B5EF4-FFF2-40B4-BE49-F238E27FC236}">
                <a16:creationId xmlns:a16="http://schemas.microsoft.com/office/drawing/2014/main" id="{0E035110-791E-42A9-8D2D-89943684EAAF}"/>
              </a:ext>
            </a:extLst>
          </p:cNvPr>
          <p:cNvSpPr>
            <a:spLocks noChangeArrowheads="1"/>
          </p:cNvSpPr>
          <p:nvPr userDrawn="1"/>
        </p:nvSpPr>
        <p:spPr bwMode="auto">
          <a:xfrm flipH="1">
            <a:off x="14709917" y="12420747"/>
            <a:ext cx="1490518" cy="14579458"/>
          </a:xfrm>
          <a:prstGeom prst="rtTriangle">
            <a:avLst/>
          </a:prstGeom>
          <a:gradFill rotWithShape="1">
            <a:gsLst>
              <a:gs pos="0">
                <a:srgbClr val="008FCA"/>
              </a:gs>
              <a:gs pos="50000">
                <a:srgbClr val="FFFFFF">
                  <a:alpha val="0"/>
                </a:srgbClr>
              </a:gs>
              <a:gs pos="100000">
                <a:srgbClr val="007FBC"/>
              </a:gs>
            </a:gsLst>
            <a:lin ang="189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lIns="91425" tIns="45712" rIns="91425" bIns="45712" anchor="ctr"/>
          <a:lstStyle/>
          <a:p>
            <a:pPr>
              <a:spcBef>
                <a:spcPct val="50000"/>
              </a:spcBef>
              <a:defRPr/>
            </a:pPr>
            <a:endParaRPr lang="pt-BR" sz="11896" dirty="0">
              <a:ea typeface="+mn-ea"/>
              <a:cs typeface="+mn-cs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2C2BAC22-9550-434A-903F-1F8D68EE464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3500"/>
            <a:ext cx="16200438" cy="1971675"/>
          </a:xfrm>
          <a:prstGeom prst="rect">
            <a:avLst/>
          </a:prstGeom>
        </p:spPr>
      </p:pic>
      <p:sp>
        <p:nvSpPr>
          <p:cNvPr id="14" name="AutoShape 25">
            <a:extLst>
              <a:ext uri="{FF2B5EF4-FFF2-40B4-BE49-F238E27FC236}">
                <a16:creationId xmlns:a16="http://schemas.microsoft.com/office/drawing/2014/main" id="{C033C5C1-EA6D-4C86-BBC8-D08B63D5619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8382" y="5748733"/>
            <a:ext cx="9468828" cy="21251467"/>
          </a:xfrm>
          <a:prstGeom prst="rtTriangle">
            <a:avLst/>
          </a:prstGeom>
          <a:gradFill rotWithShape="1">
            <a:gsLst>
              <a:gs pos="0">
                <a:srgbClr val="A9EDF6"/>
              </a:gs>
              <a:gs pos="48000">
                <a:srgbClr val="FFFFFF">
                  <a:alpha val="0"/>
                </a:srgbClr>
              </a:gs>
              <a:gs pos="100000">
                <a:srgbClr val="3366FF"/>
              </a:gs>
            </a:gsLst>
            <a:lin ang="189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lIns="91425" tIns="45712" rIns="91425" bIns="45712" anchor="ctr"/>
          <a:lstStyle/>
          <a:p>
            <a:pPr>
              <a:spcBef>
                <a:spcPct val="50000"/>
              </a:spcBef>
              <a:defRPr/>
            </a:pPr>
            <a:endParaRPr lang="pt-BR" sz="11896" dirty="0">
              <a:ea typeface="+mn-ea"/>
              <a:cs typeface="+mn-cs"/>
            </a:endParaRPr>
          </a:p>
        </p:txBody>
      </p:sp>
      <p:sp>
        <p:nvSpPr>
          <p:cNvPr id="13" name="AutoShape 24">
            <a:extLst>
              <a:ext uri="{FF2B5EF4-FFF2-40B4-BE49-F238E27FC236}">
                <a16:creationId xmlns:a16="http://schemas.microsoft.com/office/drawing/2014/main" id="{DBB9C2D7-82CC-4914-88FC-4E08043F18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4611" y="12402162"/>
            <a:ext cx="1490518" cy="14579458"/>
          </a:xfrm>
          <a:prstGeom prst="rtTriangle">
            <a:avLst/>
          </a:prstGeom>
          <a:gradFill rotWithShape="1">
            <a:gsLst>
              <a:gs pos="0">
                <a:srgbClr val="008FCA"/>
              </a:gs>
              <a:gs pos="50000">
                <a:srgbClr val="FFFFFF">
                  <a:alpha val="0"/>
                </a:srgbClr>
              </a:gs>
              <a:gs pos="100000">
                <a:srgbClr val="007FBC"/>
              </a:gs>
            </a:gsLst>
            <a:lin ang="189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lIns="91425" tIns="45712" rIns="91425" bIns="45712" anchor="ctr"/>
          <a:lstStyle/>
          <a:p>
            <a:pPr>
              <a:spcBef>
                <a:spcPct val="50000"/>
              </a:spcBef>
              <a:defRPr/>
            </a:pPr>
            <a:endParaRPr lang="pt-BR" sz="11896" dirty="0"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57" r:id="rId1"/>
    <p:sldLayoutId id="2147484658" r:id="rId2"/>
    <p:sldLayoutId id="2147484659" r:id="rId3"/>
    <p:sldLayoutId id="2147484660" r:id="rId4"/>
    <p:sldLayoutId id="2147484661" r:id="rId5"/>
    <p:sldLayoutId id="2147484662" r:id="rId6"/>
    <p:sldLayoutId id="2147484663" r:id="rId7"/>
    <p:sldLayoutId id="2147484664" r:id="rId8"/>
    <p:sldLayoutId id="2147484665" r:id="rId9"/>
    <p:sldLayoutId id="2147484666" r:id="rId10"/>
    <p:sldLayoutId id="2147484667" r:id="rId11"/>
  </p:sldLayoutIdLst>
  <p:txStyles>
    <p:titleStyle>
      <a:lvl1pPr algn="ctr" defTabSz="1974225" rtl="0" eaLnBrk="0" fontAlgn="base" hangingPunct="0">
        <a:spcBef>
          <a:spcPct val="0"/>
        </a:spcBef>
        <a:spcAft>
          <a:spcPct val="0"/>
        </a:spcAft>
        <a:defRPr sz="4480">
          <a:solidFill>
            <a:schemeClr val="hlink"/>
          </a:solidFill>
          <a:latin typeface="+mj-lt"/>
          <a:ea typeface="ＭＳ Ｐゴシック" charset="0"/>
          <a:cs typeface="+mj-cs"/>
        </a:defRPr>
      </a:lvl1pPr>
      <a:lvl2pPr algn="ctr" defTabSz="1974225" rtl="0" eaLnBrk="0" fontAlgn="base" hangingPunct="0">
        <a:spcBef>
          <a:spcPct val="0"/>
        </a:spcBef>
        <a:spcAft>
          <a:spcPct val="0"/>
        </a:spcAft>
        <a:defRPr sz="4480">
          <a:solidFill>
            <a:schemeClr val="hlink"/>
          </a:solidFill>
          <a:latin typeface="Arial" charset="0"/>
          <a:ea typeface="ＭＳ Ｐゴシック" charset="0"/>
        </a:defRPr>
      </a:lvl2pPr>
      <a:lvl3pPr algn="ctr" defTabSz="1974225" rtl="0" eaLnBrk="0" fontAlgn="base" hangingPunct="0">
        <a:spcBef>
          <a:spcPct val="0"/>
        </a:spcBef>
        <a:spcAft>
          <a:spcPct val="0"/>
        </a:spcAft>
        <a:defRPr sz="4480">
          <a:solidFill>
            <a:schemeClr val="hlink"/>
          </a:solidFill>
          <a:latin typeface="Arial" charset="0"/>
          <a:ea typeface="ＭＳ Ｐゴシック" charset="0"/>
        </a:defRPr>
      </a:lvl3pPr>
      <a:lvl4pPr algn="ctr" defTabSz="1974225" rtl="0" eaLnBrk="0" fontAlgn="base" hangingPunct="0">
        <a:spcBef>
          <a:spcPct val="0"/>
        </a:spcBef>
        <a:spcAft>
          <a:spcPct val="0"/>
        </a:spcAft>
        <a:defRPr sz="4480">
          <a:solidFill>
            <a:schemeClr val="hlink"/>
          </a:solidFill>
          <a:latin typeface="Arial" charset="0"/>
          <a:ea typeface="ＭＳ Ｐゴシック" charset="0"/>
        </a:defRPr>
      </a:lvl4pPr>
      <a:lvl5pPr algn="ctr" defTabSz="1974225" rtl="0" eaLnBrk="0" fontAlgn="base" hangingPunct="0">
        <a:spcBef>
          <a:spcPct val="0"/>
        </a:spcBef>
        <a:spcAft>
          <a:spcPct val="0"/>
        </a:spcAft>
        <a:defRPr sz="4480">
          <a:solidFill>
            <a:schemeClr val="hlink"/>
          </a:solidFill>
          <a:latin typeface="Arial" charset="0"/>
          <a:ea typeface="ＭＳ Ｐゴシック" charset="0"/>
        </a:defRPr>
      </a:lvl5pPr>
      <a:lvl6pPr marL="365678" algn="ctr" defTabSz="1974405" rtl="0" fontAlgn="base">
        <a:spcBef>
          <a:spcPct val="0"/>
        </a:spcBef>
        <a:spcAft>
          <a:spcPct val="0"/>
        </a:spcAft>
        <a:defRPr sz="4480">
          <a:solidFill>
            <a:schemeClr val="hlink"/>
          </a:solidFill>
          <a:latin typeface="Arial" charset="0"/>
        </a:defRPr>
      </a:lvl6pPr>
      <a:lvl7pPr marL="731356" algn="ctr" defTabSz="1974405" rtl="0" fontAlgn="base">
        <a:spcBef>
          <a:spcPct val="0"/>
        </a:spcBef>
        <a:spcAft>
          <a:spcPct val="0"/>
        </a:spcAft>
        <a:defRPr sz="4480">
          <a:solidFill>
            <a:schemeClr val="hlink"/>
          </a:solidFill>
          <a:latin typeface="Arial" charset="0"/>
        </a:defRPr>
      </a:lvl7pPr>
      <a:lvl8pPr marL="1097033" algn="ctr" defTabSz="1974405" rtl="0" fontAlgn="base">
        <a:spcBef>
          <a:spcPct val="0"/>
        </a:spcBef>
        <a:spcAft>
          <a:spcPct val="0"/>
        </a:spcAft>
        <a:defRPr sz="4480">
          <a:solidFill>
            <a:schemeClr val="hlink"/>
          </a:solidFill>
          <a:latin typeface="Arial" charset="0"/>
        </a:defRPr>
      </a:lvl8pPr>
      <a:lvl9pPr marL="1462712" algn="ctr" defTabSz="1974405" rtl="0" fontAlgn="base">
        <a:spcBef>
          <a:spcPct val="0"/>
        </a:spcBef>
        <a:spcAft>
          <a:spcPct val="0"/>
        </a:spcAft>
        <a:defRPr sz="4480">
          <a:solidFill>
            <a:schemeClr val="hlink"/>
          </a:solidFill>
          <a:latin typeface="Arial" charset="0"/>
        </a:defRPr>
      </a:lvl9pPr>
    </p:titleStyle>
    <p:bodyStyle>
      <a:lvl1pPr marL="740062" indent="-740062" algn="l" defTabSz="1974225" rtl="0" eaLnBrk="0" fontAlgn="base" hangingPunct="0">
        <a:spcBef>
          <a:spcPct val="20000"/>
        </a:spcBef>
        <a:spcAft>
          <a:spcPct val="0"/>
        </a:spcAft>
        <a:buChar char="•"/>
        <a:defRPr sz="3520">
          <a:solidFill>
            <a:srgbClr val="000099"/>
          </a:solidFill>
          <a:latin typeface="+mn-lt"/>
          <a:ea typeface="ＭＳ Ｐゴシック" charset="0"/>
          <a:cs typeface="+mn-cs"/>
        </a:defRPr>
      </a:lvl1pPr>
      <a:lvl2pPr marL="1603468" indent="-615267" algn="l" defTabSz="1974225" rtl="0" eaLnBrk="0" fontAlgn="base" hangingPunct="0">
        <a:spcBef>
          <a:spcPct val="20000"/>
        </a:spcBef>
        <a:spcAft>
          <a:spcPct val="0"/>
        </a:spcAft>
        <a:buChar char="–"/>
        <a:defRPr sz="3120">
          <a:solidFill>
            <a:srgbClr val="000099"/>
          </a:solidFill>
          <a:latin typeface="+mn-lt"/>
          <a:ea typeface="ＭＳ Ｐゴシック" charset="0"/>
        </a:defRPr>
      </a:lvl2pPr>
      <a:lvl3pPr marL="2468325" indent="-493375" algn="l" defTabSz="1974225" rtl="0" eaLnBrk="0" fontAlgn="base" hangingPunct="0">
        <a:spcBef>
          <a:spcPct val="20000"/>
        </a:spcBef>
        <a:spcAft>
          <a:spcPct val="0"/>
        </a:spcAft>
        <a:buChar char="•"/>
        <a:defRPr sz="2560">
          <a:solidFill>
            <a:srgbClr val="000099"/>
          </a:solidFill>
          <a:latin typeface="+mn-lt"/>
          <a:ea typeface="ＭＳ Ｐゴシック" charset="0"/>
        </a:defRPr>
      </a:lvl3pPr>
      <a:lvl4pPr marL="3455800" indent="-494826" algn="l" defTabSz="1974225" rtl="0" eaLnBrk="0" fontAlgn="base" hangingPunct="0">
        <a:spcBef>
          <a:spcPct val="20000"/>
        </a:spcBef>
        <a:spcAft>
          <a:spcPct val="0"/>
        </a:spcAft>
        <a:buChar char="–"/>
        <a:defRPr sz="1920">
          <a:solidFill>
            <a:srgbClr val="000099"/>
          </a:solidFill>
          <a:latin typeface="+mn-lt"/>
          <a:ea typeface="ＭＳ Ｐゴシック" charset="0"/>
        </a:defRPr>
      </a:lvl4pPr>
      <a:lvl5pPr marL="4442550" indent="-493375" algn="l" defTabSz="1974225" rtl="0" eaLnBrk="0" fontAlgn="base" hangingPunct="0">
        <a:spcBef>
          <a:spcPct val="20000"/>
        </a:spcBef>
        <a:spcAft>
          <a:spcPct val="0"/>
        </a:spcAft>
        <a:buChar char="»"/>
        <a:defRPr sz="1920">
          <a:solidFill>
            <a:srgbClr val="000099"/>
          </a:solidFill>
          <a:latin typeface="+mn-lt"/>
          <a:ea typeface="ＭＳ Ｐゴシック" charset="0"/>
        </a:defRPr>
      </a:lvl5pPr>
      <a:lvl6pPr marL="4808409" indent="-493919" algn="l" defTabSz="1974405" rtl="0" fontAlgn="base">
        <a:spcBef>
          <a:spcPct val="20000"/>
        </a:spcBef>
        <a:spcAft>
          <a:spcPct val="0"/>
        </a:spcAft>
        <a:buChar char="»"/>
        <a:defRPr sz="1920">
          <a:solidFill>
            <a:srgbClr val="000099"/>
          </a:solidFill>
          <a:latin typeface="+mn-lt"/>
        </a:defRPr>
      </a:lvl6pPr>
      <a:lvl7pPr marL="5174085" indent="-493919" algn="l" defTabSz="1974405" rtl="0" fontAlgn="base">
        <a:spcBef>
          <a:spcPct val="20000"/>
        </a:spcBef>
        <a:spcAft>
          <a:spcPct val="0"/>
        </a:spcAft>
        <a:buChar char="»"/>
        <a:defRPr sz="1920">
          <a:solidFill>
            <a:srgbClr val="000099"/>
          </a:solidFill>
          <a:latin typeface="+mn-lt"/>
        </a:defRPr>
      </a:lvl7pPr>
      <a:lvl8pPr marL="5539764" indent="-493919" algn="l" defTabSz="1974405" rtl="0" fontAlgn="base">
        <a:spcBef>
          <a:spcPct val="20000"/>
        </a:spcBef>
        <a:spcAft>
          <a:spcPct val="0"/>
        </a:spcAft>
        <a:buChar char="»"/>
        <a:defRPr sz="1920">
          <a:solidFill>
            <a:srgbClr val="000099"/>
          </a:solidFill>
          <a:latin typeface="+mn-lt"/>
        </a:defRPr>
      </a:lvl8pPr>
      <a:lvl9pPr marL="5905442" indent="-493919" algn="l" defTabSz="1974405" rtl="0" fontAlgn="base">
        <a:spcBef>
          <a:spcPct val="20000"/>
        </a:spcBef>
        <a:spcAft>
          <a:spcPct val="0"/>
        </a:spcAft>
        <a:buChar char="»"/>
        <a:defRPr sz="1920">
          <a:solidFill>
            <a:srgbClr val="000099"/>
          </a:solidFill>
          <a:latin typeface="+mn-lt"/>
        </a:defRPr>
      </a:lvl9pPr>
    </p:bodyStyle>
    <p:otherStyle>
      <a:defPPr>
        <a:defRPr lang="pt-BR"/>
      </a:defPPr>
      <a:lvl1pPr marL="0" algn="l" defTabSz="731356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678" algn="l" defTabSz="731356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356" algn="l" defTabSz="731356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033" algn="l" defTabSz="731356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2712" algn="l" defTabSz="731356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389" algn="l" defTabSz="731356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067" algn="l" defTabSz="731356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59744" algn="l" defTabSz="731356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5422" algn="l" defTabSz="731356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136"/>
          <p:cNvSpPr>
            <a:spLocks noChangeArrowheads="1"/>
          </p:cNvSpPr>
          <p:nvPr/>
        </p:nvSpPr>
        <p:spPr bwMode="auto">
          <a:xfrm>
            <a:off x="122391" y="10963585"/>
            <a:ext cx="15850315" cy="14360687"/>
          </a:xfrm>
          <a:prstGeom prst="roundRect">
            <a:avLst>
              <a:gd name="adj" fmla="val 2014"/>
            </a:avLst>
          </a:prstGeom>
          <a:solidFill>
            <a:schemeClr val="bg1">
              <a:alpha val="47058"/>
            </a:schemeClr>
          </a:solidFill>
          <a:ln w="12700">
            <a:solidFill>
              <a:schemeClr val="accent2"/>
            </a:solidFill>
            <a:round/>
            <a:headEnd/>
            <a:tailEnd/>
          </a:ln>
        </p:spPr>
        <p:txBody>
          <a:bodyPr lIns="119789" tIns="129003" rIns="119789" bIns="82931" anchor="ctr"/>
          <a:lstStyle/>
          <a:p>
            <a:pPr algn="just" defTabSz="1974949">
              <a:spcBef>
                <a:spcPct val="50000"/>
              </a:spcBef>
            </a:pPr>
            <a:r>
              <a:rPr lang="pt-BR" sz="1840" b="0" i="0" dirty="0">
                <a:solidFill>
                  <a:schemeClr val="tx1"/>
                </a:solidFill>
                <a:latin typeface="Calibri" charset="0"/>
              </a:rPr>
              <a:t> </a:t>
            </a:r>
          </a:p>
        </p:txBody>
      </p:sp>
      <p:sp>
        <p:nvSpPr>
          <p:cNvPr id="12291" name="AutoShape 136"/>
          <p:cNvSpPr>
            <a:spLocks noChangeArrowheads="1"/>
          </p:cNvSpPr>
          <p:nvPr/>
        </p:nvSpPr>
        <p:spPr bwMode="auto">
          <a:xfrm>
            <a:off x="118354" y="6576214"/>
            <a:ext cx="15897911" cy="3991162"/>
          </a:xfrm>
          <a:prstGeom prst="roundRect">
            <a:avLst>
              <a:gd name="adj" fmla="val 4509"/>
            </a:avLst>
          </a:prstGeom>
          <a:solidFill>
            <a:schemeClr val="bg1">
              <a:alpha val="47058"/>
            </a:schemeClr>
          </a:solidFill>
          <a:ln w="12700" algn="ctr">
            <a:solidFill>
              <a:schemeClr val="accent2"/>
            </a:solidFill>
            <a:round/>
            <a:headEnd/>
            <a:tailEnd/>
          </a:ln>
        </p:spPr>
        <p:txBody>
          <a:bodyPr lIns="119789" tIns="129003" rIns="119789" bIns="82931" anchor="ctr"/>
          <a:lstStyle/>
          <a:p>
            <a:pPr indent="487571" algn="just">
              <a:spcBef>
                <a:spcPct val="50000"/>
              </a:spcBef>
              <a:defRPr/>
            </a:pPr>
            <a:endParaRPr lang="pt-BR" sz="1840" dirty="0">
              <a:ea typeface="Calibri" pitchFamily="34" charset="0"/>
              <a:cs typeface="Times New Roman" pitchFamily="18" charset="0"/>
            </a:endParaRPr>
          </a:p>
          <a:p>
            <a:pPr indent="487571" algn="just">
              <a:spcBef>
                <a:spcPct val="50000"/>
              </a:spcBef>
              <a:defRPr/>
            </a:pPr>
            <a:endParaRPr lang="pt-BR" sz="100" dirty="0">
              <a:ea typeface="Calibri" pitchFamily="34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  <a:defRPr/>
            </a:pPr>
            <a:endParaRPr lang="pt-BR" sz="11896" b="0" i="0" dirty="0">
              <a:solidFill>
                <a:schemeClr val="tx1"/>
              </a:solidFill>
              <a:ea typeface="Calibri" pitchFamily="34" charset="0"/>
              <a:cs typeface="Times New Roman" pitchFamily="18" charset="0"/>
            </a:endParaRPr>
          </a:p>
          <a:p>
            <a:pPr indent="487571" algn="just">
              <a:spcBef>
                <a:spcPct val="50000"/>
              </a:spcBef>
              <a:defRPr/>
            </a:pPr>
            <a:endParaRPr lang="pt-BR" sz="1840" b="0" i="0" dirty="0">
              <a:solidFill>
                <a:schemeClr val="tx1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indent="487571" algn="ctr">
              <a:defRPr/>
            </a:pPr>
            <a:endParaRPr lang="pt-BR" sz="2560" dirty="0">
              <a:solidFill>
                <a:schemeClr val="tx1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2292" name="AutoShape 136"/>
          <p:cNvSpPr>
            <a:spLocks noChangeArrowheads="1"/>
          </p:cNvSpPr>
          <p:nvPr/>
        </p:nvSpPr>
        <p:spPr bwMode="auto">
          <a:xfrm>
            <a:off x="8349065" y="4839389"/>
            <a:ext cx="7667201" cy="1212644"/>
          </a:xfrm>
          <a:prstGeom prst="roundRect">
            <a:avLst>
              <a:gd name="adj" fmla="val 8625"/>
            </a:avLst>
          </a:prstGeom>
          <a:solidFill>
            <a:schemeClr val="bg1">
              <a:alpha val="47058"/>
            </a:schemeClr>
          </a:solidFill>
          <a:ln w="12700" algn="ctr">
            <a:solidFill>
              <a:schemeClr val="accent2"/>
            </a:solidFill>
            <a:round/>
            <a:headEnd/>
            <a:tailEnd/>
          </a:ln>
        </p:spPr>
        <p:txBody>
          <a:bodyPr lIns="119789" tIns="129003" rIns="119789" bIns="82931" anchor="ctr"/>
          <a:lstStyle/>
          <a:p>
            <a:pPr algn="just"/>
            <a:endParaRPr lang="pt-BR" sz="2000" b="0" i="0" dirty="0">
              <a:solidFill>
                <a:schemeClr val="tx1"/>
              </a:solidFill>
              <a:cs typeface="Calibri" charset="0"/>
            </a:endParaRPr>
          </a:p>
        </p:txBody>
      </p:sp>
      <p:sp>
        <p:nvSpPr>
          <p:cNvPr id="2204" name="AutoShape 156"/>
          <p:cNvSpPr>
            <a:spLocks noChangeArrowheads="1"/>
          </p:cNvSpPr>
          <p:nvPr/>
        </p:nvSpPr>
        <p:spPr bwMode="auto">
          <a:xfrm>
            <a:off x="521428" y="6330690"/>
            <a:ext cx="2440162" cy="543600"/>
          </a:xfrm>
          <a:prstGeom prst="roundRect">
            <a:avLst>
              <a:gd name="adj" fmla="val 37255"/>
            </a:avLst>
          </a:prstGeom>
          <a:solidFill>
            <a:srgbClr val="CEF5FA"/>
          </a:solidFill>
          <a:ln>
            <a:solidFill>
              <a:schemeClr val="accent2"/>
            </a:solidFill>
          </a:ln>
          <a:effectLst>
            <a:outerShdw blurRad="63500" dist="38100" dir="2700000" algn="tl" rotWithShape="0">
              <a:srgbClr val="000000">
                <a:alpha val="39999"/>
              </a:srgbClr>
            </a:outerShdw>
          </a:effectLst>
          <a:extLst/>
        </p:spPr>
        <p:txBody>
          <a:bodyPr wrap="none" lIns="73140" tIns="36571" rIns="73140" bIns="36571" anchor="ctr"/>
          <a:lstStyle/>
          <a:p>
            <a:pPr algn="ctr" defTabSz="1974225">
              <a:spcBef>
                <a:spcPct val="20000"/>
              </a:spcBef>
              <a:defRPr/>
            </a:pPr>
            <a:r>
              <a:rPr lang="pt-BR" sz="3040" i="0" dirty="0">
                <a:solidFill>
                  <a:srgbClr val="224860"/>
                </a:solidFill>
                <a:latin typeface="+mj-lt"/>
                <a:ea typeface="+mn-ea"/>
                <a:cs typeface="+mn-cs"/>
              </a:rPr>
              <a:t>Metodologia</a:t>
            </a:r>
          </a:p>
        </p:txBody>
      </p:sp>
      <p:sp>
        <p:nvSpPr>
          <p:cNvPr id="12295" name="AutoShape 160"/>
          <p:cNvSpPr>
            <a:spLocks noChangeArrowheads="1"/>
          </p:cNvSpPr>
          <p:nvPr/>
        </p:nvSpPr>
        <p:spPr bwMode="auto">
          <a:xfrm>
            <a:off x="150005" y="25619204"/>
            <a:ext cx="15818273" cy="1321190"/>
          </a:xfrm>
          <a:prstGeom prst="roundRect">
            <a:avLst>
              <a:gd name="adj" fmla="val 8625"/>
            </a:avLst>
          </a:prstGeom>
          <a:solidFill>
            <a:schemeClr val="bg1">
              <a:alpha val="47058"/>
            </a:schemeClr>
          </a:solidFill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lIns="119789" tIns="129003" rIns="119789" bIns="82931" anchor="ctr"/>
          <a:lstStyle/>
          <a:p>
            <a:pPr algn="ctr" defTabSz="1974225"/>
            <a:endParaRPr lang="en-US" sz="640" i="0" dirty="0">
              <a:solidFill>
                <a:srgbClr val="000099"/>
              </a:solidFill>
            </a:endParaRPr>
          </a:p>
        </p:txBody>
      </p:sp>
      <p:sp>
        <p:nvSpPr>
          <p:cNvPr id="2209" name="AutoShape 161"/>
          <p:cNvSpPr>
            <a:spLocks noChangeArrowheads="1"/>
          </p:cNvSpPr>
          <p:nvPr/>
        </p:nvSpPr>
        <p:spPr bwMode="auto">
          <a:xfrm>
            <a:off x="402753" y="25427534"/>
            <a:ext cx="2135375" cy="543600"/>
          </a:xfrm>
          <a:prstGeom prst="roundRect">
            <a:avLst>
              <a:gd name="adj" fmla="val 37255"/>
            </a:avLst>
          </a:prstGeom>
          <a:solidFill>
            <a:srgbClr val="CEF5FA"/>
          </a:solidFill>
          <a:ln>
            <a:solidFill>
              <a:schemeClr val="accent2"/>
            </a:solidFill>
          </a:ln>
          <a:effectLst>
            <a:outerShdw blurRad="63500" dist="38100" dir="2700000" algn="tl" rotWithShape="0">
              <a:srgbClr val="000000">
                <a:alpha val="39999"/>
              </a:srgbClr>
            </a:outerShdw>
          </a:effectLst>
          <a:extLst/>
        </p:spPr>
        <p:txBody>
          <a:bodyPr wrap="none" lIns="73140" tIns="36571" rIns="73140" bIns="36571" anchor="ctr"/>
          <a:lstStyle/>
          <a:p>
            <a:pPr algn="ctr" defTabSz="1974225">
              <a:spcBef>
                <a:spcPct val="20000"/>
              </a:spcBef>
              <a:defRPr/>
            </a:pPr>
            <a:r>
              <a:rPr lang="pt-BR" sz="3040" i="0" dirty="0">
                <a:solidFill>
                  <a:srgbClr val="224860"/>
                </a:solidFill>
                <a:latin typeface="+mn-lt"/>
                <a:ea typeface="+mn-ea"/>
                <a:cs typeface="+mn-cs"/>
              </a:rPr>
              <a:t>Conclusão</a:t>
            </a:r>
          </a:p>
        </p:txBody>
      </p:sp>
      <p:sp>
        <p:nvSpPr>
          <p:cNvPr id="2210" name="AutoShape 162"/>
          <p:cNvSpPr>
            <a:spLocks noChangeArrowheads="1"/>
          </p:cNvSpPr>
          <p:nvPr/>
        </p:nvSpPr>
        <p:spPr bwMode="auto">
          <a:xfrm>
            <a:off x="402753" y="10693093"/>
            <a:ext cx="2256652" cy="543600"/>
          </a:xfrm>
          <a:prstGeom prst="roundRect">
            <a:avLst>
              <a:gd name="adj" fmla="val 37255"/>
            </a:avLst>
          </a:prstGeom>
          <a:solidFill>
            <a:srgbClr val="CEF5FA"/>
          </a:solidFill>
          <a:ln>
            <a:solidFill>
              <a:schemeClr val="accent2"/>
            </a:solidFill>
          </a:ln>
          <a:effectLst>
            <a:outerShdw blurRad="63500" dist="38100" dir="2700000" algn="tl" rotWithShape="0">
              <a:srgbClr val="000000">
                <a:alpha val="39999"/>
              </a:srgbClr>
            </a:outerShdw>
          </a:effectLst>
          <a:extLst/>
        </p:spPr>
        <p:txBody>
          <a:bodyPr wrap="none" lIns="73140" tIns="36571" rIns="73140" bIns="36571" anchor="ctr"/>
          <a:lstStyle/>
          <a:p>
            <a:pPr algn="ctr" defTabSz="1974225">
              <a:spcBef>
                <a:spcPct val="50000"/>
              </a:spcBef>
              <a:defRPr/>
            </a:pPr>
            <a:r>
              <a:rPr lang="pt-BR" sz="3040" i="0" dirty="0">
                <a:solidFill>
                  <a:srgbClr val="224860"/>
                </a:solidFill>
                <a:latin typeface="+mj-lt"/>
                <a:ea typeface="+mn-ea"/>
                <a:cs typeface="+mn-cs"/>
              </a:rPr>
              <a:t>Resultados</a:t>
            </a:r>
            <a:endParaRPr lang="pt-BR" sz="5280" dirty="0">
              <a:solidFill>
                <a:srgbClr val="22486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2298" name="AutoShape 136"/>
          <p:cNvSpPr>
            <a:spLocks noChangeArrowheads="1"/>
          </p:cNvSpPr>
          <p:nvPr/>
        </p:nvSpPr>
        <p:spPr bwMode="auto">
          <a:xfrm>
            <a:off x="118355" y="4839389"/>
            <a:ext cx="8042838" cy="1212644"/>
          </a:xfrm>
          <a:prstGeom prst="roundRect">
            <a:avLst>
              <a:gd name="adj" fmla="val 8625"/>
            </a:avLst>
          </a:prstGeom>
          <a:solidFill>
            <a:schemeClr val="bg1">
              <a:alpha val="47058"/>
            </a:schemeClr>
          </a:solidFill>
          <a:ln w="12700">
            <a:solidFill>
              <a:schemeClr val="accent2"/>
            </a:solidFill>
            <a:round/>
            <a:headEnd/>
            <a:tailEnd/>
          </a:ln>
        </p:spPr>
        <p:txBody>
          <a:bodyPr lIns="119789" tIns="129003" rIns="119789" bIns="82931" anchor="ctr"/>
          <a:lstStyle/>
          <a:p>
            <a:pPr algn="just"/>
            <a:endParaRPr lang="pt-BR" sz="2000" b="0" i="0" dirty="0">
              <a:solidFill>
                <a:schemeClr val="tx1"/>
              </a:solidFill>
            </a:endParaRPr>
          </a:p>
        </p:txBody>
      </p:sp>
      <p:sp>
        <p:nvSpPr>
          <p:cNvPr id="20" name="AutoShape 142"/>
          <p:cNvSpPr>
            <a:spLocks noChangeArrowheads="1"/>
          </p:cNvSpPr>
          <p:nvPr/>
        </p:nvSpPr>
        <p:spPr bwMode="auto">
          <a:xfrm>
            <a:off x="521428" y="4486230"/>
            <a:ext cx="2225665" cy="543600"/>
          </a:xfrm>
          <a:prstGeom prst="roundRect">
            <a:avLst>
              <a:gd name="adj" fmla="val 37255"/>
            </a:avLst>
          </a:prstGeom>
          <a:solidFill>
            <a:srgbClr val="CEF5FA"/>
          </a:solidFill>
          <a:ln>
            <a:solidFill>
              <a:schemeClr val="accent2"/>
            </a:solidFill>
          </a:ln>
          <a:effectLst>
            <a:outerShdw blurRad="63500" dist="38100" dir="2700000" algn="tl" rotWithShape="0">
              <a:srgbClr val="000000">
                <a:alpha val="39999"/>
              </a:srgbClr>
            </a:outerShdw>
          </a:effectLst>
          <a:extLst/>
        </p:spPr>
        <p:txBody>
          <a:bodyPr wrap="none" lIns="73140" tIns="36571" rIns="73140" bIns="36571" anchor="ctr"/>
          <a:lstStyle/>
          <a:p>
            <a:pPr algn="ctr" defTabSz="1974225">
              <a:spcBef>
                <a:spcPct val="20000"/>
              </a:spcBef>
            </a:pPr>
            <a:r>
              <a:rPr lang="pt-BR" sz="3040" i="0" dirty="0">
                <a:solidFill>
                  <a:srgbClr val="224860"/>
                </a:solidFill>
                <a:latin typeface="+mj-lt"/>
              </a:rPr>
              <a:t>Introdução</a:t>
            </a:r>
          </a:p>
        </p:txBody>
      </p:sp>
      <p:sp>
        <p:nvSpPr>
          <p:cNvPr id="12300" name="Text Box 69"/>
          <p:cNvSpPr txBox="1">
            <a:spLocks noChangeArrowheads="1"/>
          </p:cNvSpPr>
          <p:nvPr/>
        </p:nvSpPr>
        <p:spPr bwMode="auto">
          <a:xfrm>
            <a:off x="2747093" y="253378"/>
            <a:ext cx="10569481" cy="578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39879" tIns="19939" rIns="39879" bIns="19939">
            <a:spAutoFit/>
          </a:bodyPr>
          <a:lstStyle>
            <a:lvl1pPr eaLnBrk="0" hangingPunct="0">
              <a:defRPr sz="14900" b="1" i="1">
                <a:solidFill>
                  <a:schemeClr val="bg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14900" b="1" i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14900" b="1" i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14900" b="1" i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14900" b="1" i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900" b="1" i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900" b="1" i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900" b="1" i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900" b="1" i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/>
            <a:r>
              <a:rPr lang="pt-BR" sz="3500" i="0" dirty="0">
                <a:solidFill>
                  <a:schemeClr val="tx1"/>
                </a:solidFill>
              </a:rPr>
              <a:t>TÍTULO DO TRABALHO</a:t>
            </a:r>
          </a:p>
        </p:txBody>
      </p:sp>
      <p:sp>
        <p:nvSpPr>
          <p:cNvPr id="12302" name="Text Box 69"/>
          <p:cNvSpPr txBox="1">
            <a:spLocks noChangeArrowheads="1"/>
          </p:cNvSpPr>
          <p:nvPr/>
        </p:nvSpPr>
        <p:spPr bwMode="auto">
          <a:xfrm>
            <a:off x="3540310" y="2035133"/>
            <a:ext cx="9776263" cy="317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39879" tIns="19939" rIns="39879" bIns="19939">
            <a:spAutoFit/>
          </a:bodyPr>
          <a:lstStyle>
            <a:lvl1pPr eaLnBrk="0" hangingPunct="0">
              <a:defRPr sz="14900" b="1" i="1">
                <a:solidFill>
                  <a:schemeClr val="bg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14900" b="1" i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14900" b="1" i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14900" b="1" i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14900" b="1" i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900" b="1" i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900" b="1" i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900" b="1" i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900" b="1" i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pt-BR" sz="1800" i="0" dirty="0">
                <a:solidFill>
                  <a:schemeClr val="tx1"/>
                </a:solidFill>
                <a:latin typeface="Calibri" panose="020F0502020204030204" pitchFamily="34" charset="0"/>
              </a:rPr>
              <a:t>*Autor apresentador¹</a:t>
            </a:r>
            <a:r>
              <a:rPr lang="pt-BR" sz="1800" b="0" i="0" dirty="0">
                <a:solidFill>
                  <a:schemeClr val="tx1"/>
                </a:solidFill>
                <a:latin typeface="Calibri" panose="020F0502020204030204" pitchFamily="34" charset="0"/>
              </a:rPr>
              <a:t>; co-autores²; Orientador³. </a:t>
            </a:r>
          </a:p>
        </p:txBody>
      </p:sp>
      <p:sp>
        <p:nvSpPr>
          <p:cNvPr id="12303" name="Retângulo 32"/>
          <p:cNvSpPr>
            <a:spLocks noChangeArrowheads="1"/>
          </p:cNvSpPr>
          <p:nvPr/>
        </p:nvSpPr>
        <p:spPr bwMode="auto">
          <a:xfrm>
            <a:off x="1900126" y="2897763"/>
            <a:ext cx="12263413" cy="873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1795" tIns="20897" rIns="41795" bIns="20897"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pt-BR" sz="1800" b="0" i="0" dirty="0">
                <a:solidFill>
                  <a:schemeClr val="tx1"/>
                </a:solidFill>
                <a:latin typeface="Calibri" panose="020F0502020204030204" pitchFamily="34" charset="0"/>
              </a:rPr>
              <a:t>¹Titulação – Instituição de ensino; </a:t>
            </a:r>
          </a:p>
          <a:p>
            <a:pPr algn="ctr">
              <a:spcBef>
                <a:spcPts val="0"/>
              </a:spcBef>
              <a:defRPr/>
            </a:pPr>
            <a:r>
              <a:rPr lang="pt-BR" sz="1800" b="0" i="0" dirty="0">
                <a:solidFill>
                  <a:schemeClr val="tx1"/>
                </a:solidFill>
                <a:latin typeface="Calibri" panose="020F0502020204030204" pitchFamily="34" charset="0"/>
              </a:rPr>
              <a:t>²Titulação – Instituição de ensino;</a:t>
            </a:r>
          </a:p>
          <a:p>
            <a:pPr algn="ctr">
              <a:spcBef>
                <a:spcPts val="0"/>
              </a:spcBef>
              <a:defRPr/>
            </a:pPr>
            <a:r>
              <a:rPr lang="pt-BR" sz="1800" b="0" i="0" dirty="0">
                <a:solidFill>
                  <a:schemeClr val="tx1"/>
                </a:solidFill>
                <a:latin typeface="Calibri" panose="020F0502020204030204" pitchFamily="34" charset="0"/>
              </a:rPr>
              <a:t>³Titulação – Instituição de ensino; </a:t>
            </a:r>
          </a:p>
        </p:txBody>
      </p:sp>
      <p:sp>
        <p:nvSpPr>
          <p:cNvPr id="57" name="AutoShape 142"/>
          <p:cNvSpPr>
            <a:spLocks noChangeArrowheads="1"/>
          </p:cNvSpPr>
          <p:nvPr/>
        </p:nvSpPr>
        <p:spPr bwMode="auto">
          <a:xfrm>
            <a:off x="8532267" y="4450621"/>
            <a:ext cx="1821046" cy="543401"/>
          </a:xfrm>
          <a:prstGeom prst="roundRect">
            <a:avLst>
              <a:gd name="adj" fmla="val 37255"/>
            </a:avLst>
          </a:prstGeom>
          <a:solidFill>
            <a:srgbClr val="CEF5FA"/>
          </a:solidFill>
          <a:ln>
            <a:solidFill>
              <a:schemeClr val="accent2"/>
            </a:solidFill>
          </a:ln>
          <a:effectLst>
            <a:outerShdw blurRad="63500" dist="38100" dir="2700000" algn="tl" rotWithShape="0">
              <a:srgbClr val="000000">
                <a:alpha val="39999"/>
              </a:srgbClr>
            </a:outerShdw>
          </a:effectLst>
          <a:extLst/>
        </p:spPr>
        <p:txBody>
          <a:bodyPr wrap="none" lIns="73140" tIns="36571" rIns="73140" bIns="36571" anchor="ctr"/>
          <a:lstStyle/>
          <a:p>
            <a:pPr algn="ctr" defTabSz="1974225">
              <a:spcBef>
                <a:spcPct val="20000"/>
              </a:spcBef>
            </a:pPr>
            <a:r>
              <a:rPr lang="pt-BR" sz="3040" i="0" dirty="0">
                <a:solidFill>
                  <a:srgbClr val="224860"/>
                </a:solidFill>
                <a:latin typeface="+mj-lt"/>
              </a:rPr>
              <a:t>Objetivo</a:t>
            </a:r>
          </a:p>
        </p:txBody>
      </p:sp>
      <p:sp>
        <p:nvSpPr>
          <p:cNvPr id="46" name="Retângulo 45"/>
          <p:cNvSpPr>
            <a:spLocks noChangeArrowheads="1"/>
          </p:cNvSpPr>
          <p:nvPr/>
        </p:nvSpPr>
        <p:spPr bwMode="auto">
          <a:xfrm>
            <a:off x="13464400" y="2279239"/>
            <a:ext cx="2503878" cy="369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3144" tIns="36572" rIns="73144" bIns="36572">
            <a:spAutoFit/>
          </a:bodyPr>
          <a:lstStyle>
            <a:defPPr>
              <a:defRPr lang="pt-B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900" b="1" i="1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800100" indent="-342900" algn="l" rtl="0" fontAlgn="base">
              <a:spcBef>
                <a:spcPct val="0"/>
              </a:spcBef>
              <a:spcAft>
                <a:spcPct val="0"/>
              </a:spcAft>
              <a:defRPr sz="14900" b="1" i="1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600200" indent="-685800" algn="l" rtl="0" fontAlgn="base">
              <a:spcBef>
                <a:spcPct val="0"/>
              </a:spcBef>
              <a:spcAft>
                <a:spcPct val="0"/>
              </a:spcAft>
              <a:defRPr sz="14900" b="1" i="1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2400300" indent="-1028700" algn="l" rtl="0" fontAlgn="base">
              <a:spcBef>
                <a:spcPct val="0"/>
              </a:spcBef>
              <a:spcAft>
                <a:spcPct val="0"/>
              </a:spcAft>
              <a:defRPr sz="14900" b="1" i="1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3200400" indent="-1371600" algn="l" rtl="0" fontAlgn="base">
              <a:spcBef>
                <a:spcPct val="0"/>
              </a:spcBef>
              <a:spcAft>
                <a:spcPct val="0"/>
              </a:spcAft>
              <a:defRPr sz="14900" b="1" i="1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sz="14900" b="1" i="1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sz="14900" b="1" i="1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sz="14900" b="1" i="1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sz="14900" b="1" i="1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pt-BR" sz="1920" i="0" dirty="0" err="1">
                <a:solidFill>
                  <a:schemeClr val="tx1"/>
                </a:solidFill>
                <a:latin typeface="Calibri" pitchFamily="34" charset="0"/>
              </a:rPr>
              <a:t>Email</a:t>
            </a:r>
            <a:r>
              <a:rPr lang="pt-BR" sz="1920" i="0" dirty="0">
                <a:solidFill>
                  <a:schemeClr val="tx1"/>
                </a:solidFill>
                <a:latin typeface="Calibri" pitchFamily="34" charset="0"/>
              </a:rPr>
              <a:t> do apresentador</a:t>
            </a: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-50927" y="-26080"/>
            <a:ext cx="169281" cy="269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45722" tIns="22861" rIns="45722" bIns="22861" numCol="1" anchor="ctr" anchorCtr="0" compatLnSpc="1">
            <a:prstTxWarp prst="textNoShape">
              <a:avLst/>
            </a:prstTxWarp>
            <a:spAutoFit/>
          </a:bodyPr>
          <a:lstStyle/>
          <a:p>
            <a:pPr defTabSz="457200" eaLnBrk="0" hangingPunct="0"/>
            <a:r>
              <a:rPr lang="pt-BR" altLang="pt-BR" sz="500" i="0" baseline="30000">
                <a:solidFill>
                  <a:schemeClr val="tx1"/>
                </a:solidFill>
                <a:latin typeface="Courier"/>
              </a:rPr>
              <a:t>5</a:t>
            </a:r>
            <a:r>
              <a:rPr lang="pt-BR" altLang="pt-BR" sz="1450" b="0" i="0">
                <a:solidFill>
                  <a:schemeClr val="tx1"/>
                </a:solidFill>
              </a:rPr>
              <a:t> </a:t>
            </a:r>
            <a:endParaRPr lang="pt-BR" altLang="pt-BR" sz="900" b="0" i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25277" y="50124"/>
            <a:ext cx="169281" cy="269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45722" tIns="22861" rIns="45722" bIns="22861" numCol="1" anchor="ctr" anchorCtr="0" compatLnSpc="1">
            <a:prstTxWarp prst="textNoShape">
              <a:avLst/>
            </a:prstTxWarp>
            <a:spAutoFit/>
          </a:bodyPr>
          <a:lstStyle/>
          <a:p>
            <a:pPr defTabSz="457200" eaLnBrk="0" hangingPunct="0"/>
            <a:r>
              <a:rPr lang="pt-BR" altLang="pt-BR" sz="500" i="0" baseline="30000">
                <a:solidFill>
                  <a:schemeClr val="tx1"/>
                </a:solidFill>
                <a:latin typeface="Courier"/>
              </a:rPr>
              <a:t>5</a:t>
            </a:r>
            <a:r>
              <a:rPr lang="pt-BR" altLang="pt-BR" sz="1450" b="0" i="0">
                <a:solidFill>
                  <a:schemeClr val="tx1"/>
                </a:solidFill>
              </a:rPr>
              <a:t> </a:t>
            </a:r>
            <a:endParaRPr lang="pt-BR" altLang="pt-BR" sz="900" b="0" i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99F4972-5375-4319-A1CF-798F7FB8434D}"/>
              </a:ext>
            </a:extLst>
          </p:cNvPr>
          <p:cNvSpPr/>
          <p:nvPr/>
        </p:nvSpPr>
        <p:spPr bwMode="auto">
          <a:xfrm>
            <a:off x="13928611" y="182780"/>
            <a:ext cx="1575455" cy="2034737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14300" tIns="57150" rIns="114300" bIns="5715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2468563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Foto do apresentador</a:t>
            </a:r>
            <a:endParaRPr kumimoji="0" lang="pt-BR" sz="8500" b="1" i="1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60" name="Retângulo 59">
            <a:extLst>
              <a:ext uri="{FF2B5EF4-FFF2-40B4-BE49-F238E27FC236}">
                <a16:creationId xmlns:a16="http://schemas.microsoft.com/office/drawing/2014/main" id="{E6424823-BAF1-44AB-95DB-861F4B21ED52}"/>
              </a:ext>
            </a:extLst>
          </p:cNvPr>
          <p:cNvSpPr/>
          <p:nvPr/>
        </p:nvSpPr>
        <p:spPr bwMode="auto">
          <a:xfrm>
            <a:off x="739020" y="180915"/>
            <a:ext cx="1575455" cy="2034737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14300" tIns="57150" rIns="114300" bIns="5715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2468563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Símbolo da universidade</a:t>
            </a:r>
            <a:endParaRPr kumimoji="0" lang="pt-BR" sz="8500" b="1" i="1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 w="9525" cap="flat" cmpd="sng" algn="ctr">
          <a:solidFill>
            <a:srgbClr val="0000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114300" tIns="57150" rIns="114300" bIns="57150" numCol="1" anchor="t" anchorCtr="0" compatLnSpc="1">
        <a:prstTxWarp prst="textNoShape">
          <a:avLst/>
        </a:prstTxWarp>
      </a:bodyPr>
      <a:lstStyle>
        <a:defPPr marL="0" marR="0" indent="0" algn="l" defTabSz="2468563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pt-BR" sz="8500" b="1" i="1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 w="9525" cap="flat" cmpd="sng" algn="ctr">
          <a:solidFill>
            <a:srgbClr val="0000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114300" tIns="57150" rIns="114300" bIns="57150" numCol="1" anchor="t" anchorCtr="0" compatLnSpc="1">
        <a:prstTxWarp prst="textNoShape">
          <a:avLst/>
        </a:prstTxWarp>
      </a:bodyPr>
      <a:lstStyle>
        <a:defPPr marL="0" marR="0" indent="0" algn="l" defTabSz="2468563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pt-BR" sz="8500" b="1" i="1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7170</TotalTime>
  <Words>47</Words>
  <Application>Microsoft Office PowerPoint</Application>
  <PresentationFormat>Personalizar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ＭＳ Ｐゴシック</vt:lpstr>
      <vt:lpstr>Arial</vt:lpstr>
      <vt:lpstr>Calibri</vt:lpstr>
      <vt:lpstr>Courier</vt:lpstr>
      <vt:lpstr>Times New Roman</vt:lpstr>
      <vt:lpstr>Design padrão</vt:lpstr>
      <vt:lpstr>Apresentação do PowerPoint</vt:lpstr>
    </vt:vector>
  </TitlesOfParts>
  <Company>Odontopediatria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</dc:title>
  <dc:creator>Computador_1</dc:creator>
  <cp:lastModifiedBy>Rênnis Silva</cp:lastModifiedBy>
  <cp:revision>600</cp:revision>
  <dcterms:created xsi:type="dcterms:W3CDTF">2006-10-24T13:21:33Z</dcterms:created>
  <dcterms:modified xsi:type="dcterms:W3CDTF">2018-11-05T17:20:42Z</dcterms:modified>
</cp:coreProperties>
</file>